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9" r:id="rId5"/>
    <p:sldId id="259" r:id="rId6"/>
    <p:sldId id="260" r:id="rId7"/>
    <p:sldId id="261" r:id="rId8"/>
    <p:sldId id="262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87808" autoAdjust="0"/>
  </p:normalViewPr>
  <p:slideViewPr>
    <p:cSldViewPr snapToGrid="0">
      <p:cViewPr varScale="1">
        <p:scale>
          <a:sx n="81" d="100"/>
          <a:sy n="81" d="100"/>
        </p:scale>
        <p:origin x="2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E6DA6-FA5B-4CFB-8E0C-2505F2AD351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9137C-7E80-4646-B592-F0FEFD3A67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VC-1:</a:t>
            </a:r>
            <a:r>
              <a:rPr lang="nl-NL" baseline="0" dirty="0" smtClean="0"/>
              <a:t> Large truck (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in Waalre &amp; Barendrecht) VC-2: Mercedes van VC-3: </a:t>
            </a:r>
            <a:r>
              <a:rPr lang="nl-NL" baseline="0" dirty="0" err="1" smtClean="0"/>
              <a:t>transporter</a:t>
            </a:r>
            <a:r>
              <a:rPr lang="nl-NL" baseline="0" dirty="0" smtClean="0"/>
              <a:t>. Container-</a:t>
            </a:r>
            <a:r>
              <a:rPr lang="nl-NL" baseline="0" dirty="0" err="1" smtClean="0"/>
              <a:t>thing</a:t>
            </a:r>
            <a:r>
              <a:rPr lang="nl-NL" baseline="0" dirty="0" smtClean="0"/>
              <a:t>: VC-2/3 + container = VC-1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case of a </a:t>
            </a:r>
            <a:r>
              <a:rPr lang="nl-NL" dirty="0" err="1" smtClean="0"/>
              <a:t>fire</a:t>
            </a:r>
            <a:r>
              <a:rPr lang="nl-NL" dirty="0" smtClean="0"/>
              <a:t>, </a:t>
            </a:r>
            <a:r>
              <a:rPr lang="nl-NL" dirty="0" err="1" smtClean="0"/>
              <a:t>where</a:t>
            </a:r>
            <a:r>
              <a:rPr lang="nl-NL" dirty="0" smtClean="0"/>
              <a:t> a Mobile </a:t>
            </a:r>
            <a:r>
              <a:rPr lang="nl-NL" dirty="0" err="1" smtClean="0"/>
              <a:t>Command</a:t>
            </a:r>
            <a:r>
              <a:rPr lang="nl-NL" dirty="0" smtClean="0"/>
              <a:t> Center (MCC) is </a:t>
            </a:r>
            <a:r>
              <a:rPr lang="nl-NL" dirty="0" err="1" smtClean="0"/>
              <a:t>required</a:t>
            </a:r>
            <a:r>
              <a:rPr lang="nl-NL" dirty="0" smtClean="0"/>
              <a:t>, </a:t>
            </a:r>
            <a:r>
              <a:rPr lang="nl-NL" dirty="0" err="1" smtClean="0"/>
              <a:t>this</a:t>
            </a:r>
            <a:r>
              <a:rPr lang="nl-NL" dirty="0" smtClean="0"/>
              <a:t> tool supports the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where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the MCC. It does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providing</a:t>
            </a:r>
            <a:r>
              <a:rPr lang="nl-NL" dirty="0" smtClean="0"/>
              <a:t> a set of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commander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he </a:t>
            </a:r>
            <a:r>
              <a:rPr lang="nl-NL" dirty="0" err="1" smtClean="0"/>
              <a:t>doesn’t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think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in a </a:t>
            </a:r>
            <a:r>
              <a:rPr lang="nl-NL" dirty="0" err="1" smtClean="0"/>
              <a:t>situation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 time is of </a:t>
            </a:r>
            <a:r>
              <a:rPr lang="nl-NL" dirty="0" err="1" smtClean="0"/>
              <a:t>great</a:t>
            </a:r>
            <a:r>
              <a:rPr lang="nl-NL" dirty="0" smtClean="0"/>
              <a:t> </a:t>
            </a:r>
            <a:r>
              <a:rPr lang="nl-NL" dirty="0" err="1" smtClean="0"/>
              <a:t>importance</a:t>
            </a:r>
            <a:r>
              <a:rPr lang="nl-NL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9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5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7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0F78-9AF8-49AF-AF90-835484BF2DCB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34B0A-62E4-4B3D-8326-84439890A4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73" y="2153"/>
            <a:ext cx="5639090" cy="591850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314700" y="5527964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Group 2:</a:t>
            </a:r>
          </a:p>
          <a:p>
            <a:r>
              <a:rPr lang="nl-NL" dirty="0" smtClean="0"/>
              <a:t>Anna </a:t>
            </a:r>
            <a:r>
              <a:rPr lang="nl-NL" dirty="0" err="1" smtClean="0"/>
              <a:t>Nordlöv</a:t>
            </a:r>
            <a:endParaRPr lang="nl-NL" dirty="0" smtClean="0"/>
          </a:p>
          <a:p>
            <a:r>
              <a:rPr lang="nl-NL" dirty="0" err="1" smtClean="0"/>
              <a:t>Qu</a:t>
            </a:r>
            <a:r>
              <a:rPr lang="nl-NL" dirty="0" smtClean="0"/>
              <a:t> Wang</a:t>
            </a:r>
          </a:p>
          <a:p>
            <a:r>
              <a:rPr lang="nl-NL" dirty="0" smtClean="0"/>
              <a:t>Rob de Groot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3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36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2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9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For </a:t>
            </a:r>
            <a:r>
              <a:rPr lang="nl-NL" dirty="0" err="1" smtClean="0"/>
              <a:t>who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made?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852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Fire </a:t>
            </a:r>
            <a:r>
              <a:rPr lang="nl-NL" dirty="0" err="1" smtClean="0"/>
              <a:t>department</a:t>
            </a:r>
            <a:endParaRPr lang="nl-NL" dirty="0" smtClean="0"/>
          </a:p>
          <a:p>
            <a:pPr lvl="1"/>
            <a:r>
              <a:rPr lang="nl-NL" dirty="0" smtClean="0"/>
              <a:t>Commander (</a:t>
            </a:r>
            <a:r>
              <a:rPr lang="nl-NL" dirty="0" err="1" smtClean="0"/>
              <a:t>OvD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VC-3/2/1 (Connection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commandvehicle</a:t>
            </a:r>
            <a:r>
              <a:rPr lang="nl-NL" dirty="0" smtClean="0"/>
              <a:t>)</a:t>
            </a:r>
          </a:p>
        </p:txBody>
      </p:sp>
      <p:pic>
        <p:nvPicPr>
          <p:cNvPr id="1028" name="Picture 4" descr="Image result for brandweer VC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74" y="3203931"/>
            <a:ext cx="2739612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randweer VC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3" y="3196930"/>
            <a:ext cx="2749731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/>
          <a:stretch/>
        </p:blipFill>
        <p:spPr>
          <a:xfrm>
            <a:off x="7844796" y="3196930"/>
            <a:ext cx="2736694" cy="182551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6" b="42879"/>
          <a:stretch/>
        </p:blipFill>
        <p:spPr>
          <a:xfrm>
            <a:off x="737286" y="3169082"/>
            <a:ext cx="9930787" cy="20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does </a:t>
            </a:r>
            <a:r>
              <a:rPr lang="nl-NL" dirty="0" err="1" smtClean="0"/>
              <a:t>it</a:t>
            </a:r>
            <a:r>
              <a:rPr lang="nl-NL" dirty="0" smtClean="0"/>
              <a:t> do?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199" y="1421864"/>
            <a:ext cx="8175171" cy="870074"/>
          </a:xfrm>
        </p:spPr>
        <p:txBody>
          <a:bodyPr>
            <a:normAutofit/>
          </a:bodyPr>
          <a:lstStyle/>
          <a:p>
            <a:r>
              <a:rPr lang="nl-NL" dirty="0" smtClean="0"/>
              <a:t>Supports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placing</a:t>
            </a:r>
            <a:r>
              <a:rPr lang="nl-NL" dirty="0" smtClean="0"/>
              <a:t> MCC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Providing</a:t>
            </a:r>
            <a:r>
              <a:rPr lang="nl-NL" dirty="0" smtClean="0"/>
              <a:t>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set of parameters: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87" y="229193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9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Map/Legend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Select Fire Scene</a:t>
            </a:r>
          </a:p>
          <a:p>
            <a:r>
              <a:rPr lang="nl-NL" dirty="0" smtClean="0"/>
              <a:t>Check parameters</a:t>
            </a:r>
          </a:p>
          <a:p>
            <a:r>
              <a:rPr lang="nl-NL" dirty="0" smtClean="0"/>
              <a:t>Click on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r>
              <a:rPr lang="nl-NL" dirty="0" smtClean="0"/>
              <a:t>!</a:t>
            </a:r>
            <a:endParaRPr lang="en-US" dirty="0"/>
          </a:p>
        </p:txBody>
      </p:sp>
      <p:pic>
        <p:nvPicPr>
          <p:cNvPr id="8" name="clip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996" b="11316"/>
          <a:stretch/>
        </p:blipFill>
        <p:spPr>
          <a:xfrm>
            <a:off x="0" y="1530000"/>
            <a:ext cx="12192000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focus area</a:t>
            </a:r>
          </a:p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endParaRPr lang="nl-NL" dirty="0" smtClean="0"/>
          </a:p>
          <a:p>
            <a:r>
              <a:rPr lang="nl-NL" dirty="0" smtClean="0"/>
              <a:t>Mark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</a:p>
          <a:p>
            <a:r>
              <a:rPr lang="nl-NL" dirty="0" err="1" smtClean="0"/>
              <a:t>Clear</a:t>
            </a:r>
            <a:r>
              <a:rPr lang="nl-NL" dirty="0" smtClean="0"/>
              <a:t>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  <a:endParaRPr lang="en-US" dirty="0"/>
          </a:p>
        </p:txBody>
      </p:sp>
      <p:pic>
        <p:nvPicPr>
          <p:cNvPr id="7" name="clip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79" t="11003" r="79" b="11309"/>
          <a:stretch/>
        </p:blipFill>
        <p:spPr>
          <a:xfrm>
            <a:off x="0" y="1535190"/>
            <a:ext cx="12180124" cy="532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8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 - Screenshot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Save screenshot</a:t>
            </a:r>
          </a:p>
        </p:txBody>
      </p:sp>
      <p:pic>
        <p:nvPicPr>
          <p:cNvPr id="4" name="cli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001" b="11836"/>
          <a:stretch/>
        </p:blipFill>
        <p:spPr>
          <a:xfrm>
            <a:off x="0" y="1566000"/>
            <a:ext cx="12192000" cy="52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</a:t>
            </a:r>
            <a:r>
              <a:rPr lang="nl-NL" dirty="0" smtClean="0"/>
              <a:t>Reporting - Report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Report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fire</a:t>
            </a:r>
            <a:r>
              <a:rPr lang="nl-NL" dirty="0" smtClean="0"/>
              <a:t> </a:t>
            </a:r>
            <a:r>
              <a:rPr lang="nl-NL" dirty="0" err="1" smtClean="0"/>
              <a:t>department</a:t>
            </a:r>
            <a:endParaRPr lang="en-US" dirty="0"/>
          </a:p>
        </p:txBody>
      </p:sp>
      <p:pic>
        <p:nvPicPr>
          <p:cNvPr id="4" name="cli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737" b="11575"/>
          <a:stretch/>
        </p:blipFill>
        <p:spPr>
          <a:xfrm>
            <a:off x="0" y="1530000"/>
            <a:ext cx="12192000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Technical stuff?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 </a:t>
            </a:r>
            <a:r>
              <a:rPr lang="nl-NL" dirty="0" err="1" smtClean="0"/>
              <a:t>just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9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203</Words>
  <Application>Microsoft Office PowerPoint</Application>
  <PresentationFormat>Breedbeeld</PresentationFormat>
  <Paragraphs>31</Paragraphs>
  <Slides>13</Slides>
  <Notes>2</Notes>
  <HiddenSlides>0</HiddenSlides>
  <MMClips>4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PowerPoint-presentatie</vt:lpstr>
      <vt:lpstr>For who is it made?</vt:lpstr>
      <vt:lpstr>What does it do?</vt:lpstr>
      <vt:lpstr>Map/Legend</vt:lpstr>
      <vt:lpstr>How does it work? Input</vt:lpstr>
      <vt:lpstr>How does it work? Results</vt:lpstr>
      <vt:lpstr>How does it work? Reporting - Screenshot</vt:lpstr>
      <vt:lpstr>How does it work? Reporting - Report</vt:lpstr>
      <vt:lpstr>Technical stuff?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Windows-gebruiker</dc:creator>
  <cp:lastModifiedBy>Windows-gebruiker</cp:lastModifiedBy>
  <cp:revision>21</cp:revision>
  <dcterms:created xsi:type="dcterms:W3CDTF">2018-01-18T09:19:19Z</dcterms:created>
  <dcterms:modified xsi:type="dcterms:W3CDTF">2018-01-18T12:47:09Z</dcterms:modified>
</cp:coreProperties>
</file>